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57AB-0D23-4BD8-9F6A-DC2CF2A9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7F3A8C-4856-4234-A047-130A484FE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0AD7F-571B-4F4F-AF03-DD3AC86BD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C7090-8A04-4D8E-8EB1-3E343E96B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52D4E-D7A7-445D-B5B6-123EBE45F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70412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F6196-B7F1-4BC5-8BA8-B027BC12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309C9F-7D2C-452C-8D88-BF7A6270E9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989D0-3F1D-4201-A319-975CF313A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FD7D9-BF0B-4736-B9F2-5A6B1C21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6946E-6CFF-4906-AE57-D688194B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341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17D77E-2A05-4E1A-8392-9FA9BAE90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C6B0AC-E3AA-452C-8F9D-BDAEE7BA3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F2710-083F-4D1C-9484-385579B8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69A5E-9C7B-44B9-A284-001F3B96E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44C0A-53AD-4766-ABCC-2629B296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0541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269BF-DF21-40A1-B7D8-7D42521EE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FA8B9-1163-4969-BF9C-1563CE736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1D8A8-9FA2-4778-A6D2-6C2130DE4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56D40-FA40-445C-B817-12C67F7C2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2A601-5181-46C5-9700-7DF377BD1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120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E44FE-5B49-4ADB-9FB4-1B5722313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D383D-3DED-48B1-A68E-D332599B3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6C3AC-F9D7-4767-B9D3-62E44756C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2F8BB-82B2-40F8-A9E8-0178B87C7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59E6A-E0FB-4C1B-AE91-F5BD601A8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952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A1342-79D7-413B-B85D-BE2CDD8FB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BBA65-CE39-4A4B-9195-843FD4E8B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57F08-CA9C-4AC6-A5E8-C7790F9C5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302CC-1444-49B9-AD62-501A86B5C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699E2-B588-4EC5-9A7B-12B664391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F87F0-B911-4572-8939-A63E269C0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3642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DEBDF-D6AA-4A75-B2EC-0E2C18898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E3F4F-8D87-4E17-8E85-F071D2664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1508D-FF85-483C-9449-3AC3E26B9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0FB988-97D0-48F8-AD56-D207B1B263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A25656-20F6-4DBE-BCAB-02609B7CD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90F4A6-EA67-421E-BBC8-C5525DF68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37AC3E-1C92-4997-B444-C2C676684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EE6B1-DF8B-4DE9-ABA6-CEC9F70D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961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837C2-065D-4B20-9131-2322D4EA4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29A78B-2D56-416E-9A14-1E646DC4E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063463-3CD8-4BCA-8B1F-E3EC541B8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C4F74-FA5D-4E68-96A4-40A7BF67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544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716FF9-F229-45C2-83D0-D9E56ADA1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CB91C0-CDEF-4299-AA6C-EF897050A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207F1A-60C5-4A10-968B-47FB12100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336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70EA-AA11-4D2C-B90A-DE9022BC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FB211-15F4-4489-A9EE-884351739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E9B421-5F6A-4DE1-BF1C-4289FC2E7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7F6A3-A5CC-4216-8DEC-012B9B52F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BB358-7695-429E-991B-07782C71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5624E-B822-46CB-90BE-6C873B7E2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6255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3479C-034D-4371-90FF-2FC2D3B2A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2B6B8F-7F82-4A54-9314-7F7F16114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ACDC0-9296-4F76-B6D2-371F354D6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6D428-91C2-47E7-B562-71460258C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B3D7-E00C-4A90-B4AE-8A6D7362A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53B6D-6689-44EA-95F0-C076D763C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253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84F522-D70A-43E8-BAAD-8450B4F50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17547-4FF2-4BF5-95F0-74B9F2550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4D056-338B-4D2F-911F-0EED72CEC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9A75C-523B-4F53-B171-B35FB77431DB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32D6E-E448-4303-AF3C-D58A6E18E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7B562-F316-4535-A8C3-AC0137E656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E440B-1694-4E09-B75A-56FEBB459D2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12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7C85E43F-BB4D-4D52-9B34-703AF4B8A307}"/>
              </a:ext>
            </a:extLst>
          </p:cNvPr>
          <p:cNvGrpSpPr/>
          <p:nvPr/>
        </p:nvGrpSpPr>
        <p:grpSpPr>
          <a:xfrm>
            <a:off x="492028" y="-17938"/>
            <a:ext cx="11068601" cy="6015967"/>
            <a:chOff x="492028" y="-17938"/>
            <a:chExt cx="11068601" cy="6015967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3131F334-7822-424E-BEC0-FE7595853895}"/>
                </a:ext>
              </a:extLst>
            </p:cNvPr>
            <p:cNvGrpSpPr/>
            <p:nvPr/>
          </p:nvGrpSpPr>
          <p:grpSpPr>
            <a:xfrm>
              <a:off x="492028" y="-17938"/>
              <a:ext cx="11068601" cy="6015967"/>
              <a:chOff x="492028" y="-17938"/>
              <a:chExt cx="10142312" cy="5418667"/>
            </a:xfrm>
          </p:grpSpPr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02EA005E-85AE-47FE-89EA-77F8F7A64F2D}"/>
                  </a:ext>
                </a:extLst>
              </p:cNvPr>
              <p:cNvGraphicFramePr/>
              <p:nvPr>
                <p:extLst/>
              </p:nvPr>
            </p:nvGraphicFramePr>
            <p:xfrm>
              <a:off x="492028" y="-17938"/>
              <a:ext cx="8128000" cy="541866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566E503-9BC8-4F89-87B7-DDCE91B2842E}"/>
                  </a:ext>
                </a:extLst>
              </p:cNvPr>
              <p:cNvGrpSpPr/>
              <p:nvPr/>
            </p:nvGrpSpPr>
            <p:grpSpPr>
              <a:xfrm>
                <a:off x="998987" y="849146"/>
                <a:ext cx="9635353" cy="4310594"/>
                <a:chOff x="2224329" y="1457160"/>
                <a:chExt cx="7469200" cy="3405351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7A25C74C-FCCA-4879-8B04-58DED6DFC355}"/>
                    </a:ext>
                  </a:extLst>
                </p:cNvPr>
                <p:cNvGrpSpPr/>
                <p:nvPr/>
              </p:nvGrpSpPr>
              <p:grpSpPr>
                <a:xfrm>
                  <a:off x="4754360" y="2072277"/>
                  <a:ext cx="2799711" cy="2652523"/>
                  <a:chOff x="4307141" y="1875688"/>
                  <a:chExt cx="3732944" cy="3536697"/>
                </a:xfrm>
              </p:grpSpPr>
              <p:sp>
                <p:nvSpPr>
                  <p:cNvPr id="34" name="Shape">
                    <a:extLst>
                      <a:ext uri="{FF2B5EF4-FFF2-40B4-BE49-F238E27FC236}">
                        <a16:creationId xmlns:a16="http://schemas.microsoft.com/office/drawing/2014/main" id="{FE7B74B5-DD2F-48D6-9DDA-B83DD94A5EF1}"/>
                      </a:ext>
                    </a:extLst>
                  </p:cNvPr>
                  <p:cNvSpPr/>
                  <p:nvPr/>
                </p:nvSpPr>
                <p:spPr>
                  <a:xfrm>
                    <a:off x="4403593" y="2144875"/>
                    <a:ext cx="1188450" cy="1216217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064" h="21079" extrusionOk="0">
                        <a:moveTo>
                          <a:pt x="20834" y="11732"/>
                        </a:moveTo>
                        <a:lnTo>
                          <a:pt x="15650" y="1189"/>
                        </a:lnTo>
                        <a:cubicBezTo>
                          <a:pt x="15087" y="50"/>
                          <a:pt x="13622" y="-354"/>
                          <a:pt x="12532" y="344"/>
                        </a:cubicBezTo>
                        <a:cubicBezTo>
                          <a:pt x="6860" y="3944"/>
                          <a:pt x="2465" y="9307"/>
                          <a:pt x="136" y="15626"/>
                        </a:cubicBezTo>
                        <a:cubicBezTo>
                          <a:pt x="-315" y="16838"/>
                          <a:pt x="399" y="18124"/>
                          <a:pt x="1676" y="18417"/>
                        </a:cubicBezTo>
                        <a:lnTo>
                          <a:pt x="13321" y="21026"/>
                        </a:lnTo>
                        <a:cubicBezTo>
                          <a:pt x="14298" y="21246"/>
                          <a:pt x="15312" y="20768"/>
                          <a:pt x="15763" y="19887"/>
                        </a:cubicBezTo>
                        <a:cubicBezTo>
                          <a:pt x="16777" y="17683"/>
                          <a:pt x="18355" y="15773"/>
                          <a:pt x="20271" y="14303"/>
                        </a:cubicBezTo>
                        <a:cubicBezTo>
                          <a:pt x="21060" y="13715"/>
                          <a:pt x="21285" y="12613"/>
                          <a:pt x="20834" y="11732"/>
                        </a:cubicBezTo>
                        <a:close/>
                      </a:path>
                    </a:pathLst>
                  </a:custGeom>
                  <a:solidFill>
                    <a:srgbClr val="F7931F">
                      <a:lumMod val="20000"/>
                      <a:lumOff val="80000"/>
                    </a:srgbClr>
                  </a:solidFill>
                  <a:ln w="12700">
                    <a:miter lim="400000"/>
                  </a:ln>
                </p:spPr>
                <p:txBody>
                  <a:bodyPr lIns="28575" tIns="28575" rIns="28575" bIns="28575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000">
                        <a:solidFill>
                          <a:srgbClr val="FFFFFF"/>
                        </a:solidFill>
                        <a:effectLst>
                          <a:outerShdw blurRad="38100" dist="12700" dir="5400000" rotWithShape="0">
                            <a:srgbClr val="000000">
                              <a:alpha val="50000"/>
                            </a:srgbClr>
                          </a:outerShdw>
                        </a:effectLst>
                      </a:defRPr>
                    </a:pPr>
                    <a:endParaRPr kumimoji="0" sz="22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12700" dir="5400000" rotWithShape="0">
                          <a:srgbClr val="000000">
                            <a:alpha val="50000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Shape">
                    <a:extLst>
                      <a:ext uri="{FF2B5EF4-FFF2-40B4-BE49-F238E27FC236}">
                        <a16:creationId xmlns:a16="http://schemas.microsoft.com/office/drawing/2014/main" id="{02C6D71C-1BC2-4405-B114-E1309572E804}"/>
                      </a:ext>
                    </a:extLst>
                  </p:cNvPr>
                  <p:cNvSpPr/>
                  <p:nvPr/>
                </p:nvSpPr>
                <p:spPr>
                  <a:xfrm>
                    <a:off x="4815821" y="4301435"/>
                    <a:ext cx="1179636" cy="111095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315" h="21282" extrusionOk="0">
                        <a:moveTo>
                          <a:pt x="10362" y="517"/>
                        </a:moveTo>
                        <a:lnTo>
                          <a:pt x="826" y="8556"/>
                        </a:lnTo>
                        <a:cubicBezTo>
                          <a:pt x="-209" y="9450"/>
                          <a:pt x="-285" y="11074"/>
                          <a:pt x="672" y="12048"/>
                        </a:cubicBezTo>
                        <a:cubicBezTo>
                          <a:pt x="5498" y="17001"/>
                          <a:pt x="11817" y="20331"/>
                          <a:pt x="18826" y="21265"/>
                        </a:cubicBezTo>
                        <a:cubicBezTo>
                          <a:pt x="20128" y="21427"/>
                          <a:pt x="21315" y="20371"/>
                          <a:pt x="21315" y="18950"/>
                        </a:cubicBezTo>
                        <a:lnTo>
                          <a:pt x="21315" y="6080"/>
                        </a:lnTo>
                        <a:cubicBezTo>
                          <a:pt x="21315" y="4983"/>
                          <a:pt x="20626" y="4050"/>
                          <a:pt x="19592" y="3806"/>
                        </a:cubicBezTo>
                        <a:cubicBezTo>
                          <a:pt x="17179" y="3238"/>
                          <a:pt x="14958" y="2101"/>
                          <a:pt x="13081" y="517"/>
                        </a:cubicBezTo>
                        <a:cubicBezTo>
                          <a:pt x="12315" y="-173"/>
                          <a:pt x="11166" y="-173"/>
                          <a:pt x="10362" y="517"/>
                        </a:cubicBezTo>
                        <a:close/>
                      </a:path>
                    </a:pathLst>
                  </a:custGeom>
                  <a:solidFill>
                    <a:srgbClr val="3A5C84">
                      <a:lumMod val="20000"/>
                      <a:lumOff val="80000"/>
                    </a:srgbClr>
                  </a:solidFill>
                  <a:ln w="12700">
                    <a:miter lim="400000"/>
                  </a:ln>
                </p:spPr>
                <p:txBody>
                  <a:bodyPr lIns="28575" tIns="28575" rIns="28575" bIns="28575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000">
                        <a:solidFill>
                          <a:srgbClr val="FFFFFF"/>
                        </a:solidFill>
                        <a:effectLst>
                          <a:outerShdw blurRad="38100" dist="12700" dir="5400000" rotWithShape="0">
                            <a:srgbClr val="000000">
                              <a:alpha val="50000"/>
                            </a:srgbClr>
                          </a:outerShdw>
                        </a:effectLst>
                      </a:defRPr>
                    </a:pPr>
                    <a:endParaRPr kumimoji="0" sz="22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12700" dir="5400000" rotWithShape="0">
                          <a:srgbClr val="000000">
                            <a:alpha val="50000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Shape">
                    <a:extLst>
                      <a:ext uri="{FF2B5EF4-FFF2-40B4-BE49-F238E27FC236}">
                        <a16:creationId xmlns:a16="http://schemas.microsoft.com/office/drawing/2014/main" id="{90FB2E5C-C6A4-4406-87F1-0918641C5DBF}"/>
                      </a:ext>
                    </a:extLst>
                  </p:cNvPr>
                  <p:cNvSpPr/>
                  <p:nvPr/>
                </p:nvSpPr>
                <p:spPr>
                  <a:xfrm>
                    <a:off x="5430474" y="1875688"/>
                    <a:ext cx="1295690" cy="937781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0960" h="21380" extrusionOk="0">
                        <a:moveTo>
                          <a:pt x="10480" y="20730"/>
                        </a:moveTo>
                        <a:cubicBezTo>
                          <a:pt x="11646" y="20730"/>
                          <a:pt x="12743" y="20924"/>
                          <a:pt x="13806" y="21310"/>
                        </a:cubicBezTo>
                        <a:cubicBezTo>
                          <a:pt x="14697" y="21600"/>
                          <a:pt x="15623" y="20972"/>
                          <a:pt x="16034" y="19812"/>
                        </a:cubicBezTo>
                        <a:lnTo>
                          <a:pt x="20766" y="5992"/>
                        </a:lnTo>
                        <a:cubicBezTo>
                          <a:pt x="21280" y="4494"/>
                          <a:pt x="20731" y="2706"/>
                          <a:pt x="19600" y="2126"/>
                        </a:cubicBezTo>
                        <a:cubicBezTo>
                          <a:pt x="16720" y="773"/>
                          <a:pt x="13669" y="0"/>
                          <a:pt x="10480" y="0"/>
                        </a:cubicBezTo>
                        <a:cubicBezTo>
                          <a:pt x="7291" y="0"/>
                          <a:pt x="4206" y="725"/>
                          <a:pt x="1360" y="2126"/>
                        </a:cubicBezTo>
                        <a:cubicBezTo>
                          <a:pt x="229" y="2658"/>
                          <a:pt x="-320" y="4446"/>
                          <a:pt x="194" y="5992"/>
                        </a:cubicBezTo>
                        <a:lnTo>
                          <a:pt x="4926" y="19812"/>
                        </a:lnTo>
                        <a:cubicBezTo>
                          <a:pt x="5337" y="20972"/>
                          <a:pt x="6263" y="21600"/>
                          <a:pt x="7154" y="21310"/>
                        </a:cubicBezTo>
                        <a:cubicBezTo>
                          <a:pt x="8217" y="20924"/>
                          <a:pt x="9349" y="20730"/>
                          <a:pt x="10480" y="20730"/>
                        </a:cubicBezTo>
                        <a:close/>
                      </a:path>
                    </a:pathLst>
                  </a:custGeom>
                  <a:solidFill>
                    <a:srgbClr val="FFCC4C">
                      <a:lumMod val="20000"/>
                      <a:lumOff val="80000"/>
                    </a:srgbClr>
                  </a:solidFill>
                  <a:ln w="12700">
                    <a:miter lim="400000"/>
                  </a:ln>
                </p:spPr>
                <p:txBody>
                  <a:bodyPr lIns="28575" tIns="28575" rIns="28575" bIns="28575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000">
                        <a:solidFill>
                          <a:srgbClr val="FFFFFF"/>
                        </a:solidFill>
                        <a:effectLst>
                          <a:outerShdw blurRad="38100" dist="12700" dir="5400000" rotWithShape="0">
                            <a:srgbClr val="000000">
                              <a:alpha val="50000"/>
                            </a:srgbClr>
                          </a:outerShdw>
                        </a:effectLst>
                      </a:defRPr>
                    </a:pPr>
                    <a:endParaRPr kumimoji="0" sz="22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12700" dir="5400000" rotWithShape="0">
                          <a:srgbClr val="000000">
                            <a:alpha val="50000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Shape">
                    <a:extLst>
                      <a:ext uri="{FF2B5EF4-FFF2-40B4-BE49-F238E27FC236}">
                        <a16:creationId xmlns:a16="http://schemas.microsoft.com/office/drawing/2014/main" id="{94626FB4-345D-4F2F-96D5-2138A746BEEC}"/>
                      </a:ext>
                    </a:extLst>
                  </p:cNvPr>
                  <p:cNvSpPr/>
                  <p:nvPr/>
                </p:nvSpPr>
                <p:spPr>
                  <a:xfrm>
                    <a:off x="6172297" y="4301439"/>
                    <a:ext cx="1179633" cy="111094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315" h="21282" extrusionOk="0">
                        <a:moveTo>
                          <a:pt x="0" y="6039"/>
                        </a:moveTo>
                        <a:lnTo>
                          <a:pt x="0" y="18950"/>
                        </a:lnTo>
                        <a:cubicBezTo>
                          <a:pt x="0" y="20371"/>
                          <a:pt x="1187" y="21427"/>
                          <a:pt x="2489" y="21265"/>
                        </a:cubicBezTo>
                        <a:cubicBezTo>
                          <a:pt x="9498" y="20331"/>
                          <a:pt x="15817" y="17001"/>
                          <a:pt x="20643" y="12048"/>
                        </a:cubicBezTo>
                        <a:cubicBezTo>
                          <a:pt x="21600" y="11074"/>
                          <a:pt x="21523" y="9409"/>
                          <a:pt x="20489" y="8556"/>
                        </a:cubicBezTo>
                        <a:lnTo>
                          <a:pt x="10953" y="517"/>
                        </a:lnTo>
                        <a:cubicBezTo>
                          <a:pt x="10149" y="-173"/>
                          <a:pt x="9000" y="-173"/>
                          <a:pt x="8234" y="517"/>
                        </a:cubicBezTo>
                        <a:cubicBezTo>
                          <a:pt x="6357" y="2101"/>
                          <a:pt x="4136" y="3278"/>
                          <a:pt x="1723" y="3806"/>
                        </a:cubicBezTo>
                        <a:cubicBezTo>
                          <a:pt x="728" y="4009"/>
                          <a:pt x="0" y="4983"/>
                          <a:pt x="0" y="6039"/>
                        </a:cubicBezTo>
                        <a:close/>
                      </a:path>
                    </a:pathLst>
                  </a:custGeom>
                  <a:solidFill>
                    <a:srgbClr val="4CC1EF">
                      <a:lumMod val="20000"/>
                      <a:lumOff val="80000"/>
                    </a:srgbClr>
                  </a:solidFill>
                  <a:ln w="12700">
                    <a:miter lim="400000"/>
                  </a:ln>
                </p:spPr>
                <p:txBody>
                  <a:bodyPr lIns="28575" tIns="28575" rIns="28575" bIns="28575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000">
                        <a:solidFill>
                          <a:srgbClr val="FFFFFF"/>
                        </a:solidFill>
                        <a:effectLst>
                          <a:outerShdw blurRad="38100" dist="12700" dir="5400000" rotWithShape="0">
                            <a:srgbClr val="000000">
                              <a:alpha val="50000"/>
                            </a:srgbClr>
                          </a:outerShdw>
                        </a:effectLst>
                      </a:defRPr>
                    </a:pPr>
                    <a:endParaRPr kumimoji="0" sz="22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12700" dir="5400000" rotWithShape="0">
                          <a:srgbClr val="000000">
                            <a:alpha val="50000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" name="Shape">
                    <a:extLst>
                      <a:ext uri="{FF2B5EF4-FFF2-40B4-BE49-F238E27FC236}">
                        <a16:creationId xmlns:a16="http://schemas.microsoft.com/office/drawing/2014/main" id="{41B3541D-E87A-40F5-8307-6006C31AE506}"/>
                      </a:ext>
                    </a:extLst>
                  </p:cNvPr>
                  <p:cNvSpPr/>
                  <p:nvPr/>
                </p:nvSpPr>
                <p:spPr>
                  <a:xfrm>
                    <a:off x="6838863" y="3390053"/>
                    <a:ext cx="1013361" cy="126137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337" h="21039" extrusionOk="0">
                        <a:moveTo>
                          <a:pt x="2236" y="4615"/>
                        </a:moveTo>
                        <a:cubicBezTo>
                          <a:pt x="2236" y="6948"/>
                          <a:pt x="1522" y="9140"/>
                          <a:pt x="273" y="11085"/>
                        </a:cubicBezTo>
                        <a:cubicBezTo>
                          <a:pt x="-263" y="11933"/>
                          <a:pt x="5" y="12994"/>
                          <a:pt x="942" y="13595"/>
                        </a:cubicBezTo>
                        <a:lnTo>
                          <a:pt x="12010" y="20594"/>
                        </a:lnTo>
                        <a:cubicBezTo>
                          <a:pt x="13215" y="21372"/>
                          <a:pt x="15000" y="21089"/>
                          <a:pt x="15803" y="20064"/>
                        </a:cubicBezTo>
                        <a:cubicBezTo>
                          <a:pt x="19284" y="15574"/>
                          <a:pt x="21337" y="10272"/>
                          <a:pt x="21337" y="4615"/>
                        </a:cubicBezTo>
                        <a:cubicBezTo>
                          <a:pt x="21337" y="3696"/>
                          <a:pt x="21292" y="2777"/>
                          <a:pt x="21159" y="1858"/>
                        </a:cubicBezTo>
                        <a:cubicBezTo>
                          <a:pt x="21025" y="620"/>
                          <a:pt x="19552" y="-228"/>
                          <a:pt x="18035" y="55"/>
                        </a:cubicBezTo>
                        <a:lnTo>
                          <a:pt x="4200" y="2565"/>
                        </a:lnTo>
                        <a:cubicBezTo>
                          <a:pt x="3040" y="2777"/>
                          <a:pt x="2236" y="3625"/>
                          <a:pt x="2236" y="4615"/>
                        </a:cubicBezTo>
                        <a:cubicBezTo>
                          <a:pt x="2236" y="4580"/>
                          <a:pt x="2236" y="4580"/>
                          <a:pt x="2236" y="4615"/>
                        </a:cubicBezTo>
                        <a:close/>
                      </a:path>
                    </a:pathLst>
                  </a:custGeom>
                  <a:solidFill>
                    <a:srgbClr val="A2B969">
                      <a:lumMod val="20000"/>
                      <a:lumOff val="80000"/>
                    </a:srgbClr>
                  </a:solidFill>
                  <a:ln w="12700">
                    <a:miter lim="400000"/>
                  </a:ln>
                </p:spPr>
                <p:txBody>
                  <a:bodyPr lIns="28575" tIns="28575" rIns="28575" bIns="28575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000">
                        <a:solidFill>
                          <a:srgbClr val="FFFFFF"/>
                        </a:solidFill>
                        <a:effectLst>
                          <a:outerShdw blurRad="38100" dist="12700" dir="5400000" rotWithShape="0">
                            <a:srgbClr val="000000">
                              <a:alpha val="50000"/>
                            </a:srgbClr>
                          </a:outerShdw>
                        </a:effectLst>
                      </a:defRPr>
                    </a:pPr>
                    <a:endParaRPr kumimoji="0" sz="22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12700" dir="5400000" rotWithShape="0">
                          <a:srgbClr val="000000">
                            <a:alpha val="50000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Shape">
                    <a:extLst>
                      <a:ext uri="{FF2B5EF4-FFF2-40B4-BE49-F238E27FC236}">
                        <a16:creationId xmlns:a16="http://schemas.microsoft.com/office/drawing/2014/main" id="{10F60C60-F5E1-4675-9A1B-F00050714EA6}"/>
                      </a:ext>
                    </a:extLst>
                  </p:cNvPr>
                  <p:cNvSpPr/>
                  <p:nvPr/>
                </p:nvSpPr>
                <p:spPr>
                  <a:xfrm>
                    <a:off x="4307141" y="3390053"/>
                    <a:ext cx="1014299" cy="126137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313" h="21039" extrusionOk="0">
                        <a:moveTo>
                          <a:pt x="19106" y="4615"/>
                        </a:moveTo>
                        <a:cubicBezTo>
                          <a:pt x="19106" y="4580"/>
                          <a:pt x="19106" y="4580"/>
                          <a:pt x="19106" y="4615"/>
                        </a:cubicBezTo>
                        <a:cubicBezTo>
                          <a:pt x="19106" y="3625"/>
                          <a:pt x="18305" y="2777"/>
                          <a:pt x="17102" y="2565"/>
                        </a:cubicBezTo>
                        <a:lnTo>
                          <a:pt x="3296" y="55"/>
                        </a:lnTo>
                        <a:cubicBezTo>
                          <a:pt x="1781" y="-228"/>
                          <a:pt x="312" y="620"/>
                          <a:pt x="178" y="1858"/>
                        </a:cubicBezTo>
                        <a:cubicBezTo>
                          <a:pt x="89" y="2777"/>
                          <a:pt x="0" y="3661"/>
                          <a:pt x="0" y="4615"/>
                        </a:cubicBezTo>
                        <a:cubicBezTo>
                          <a:pt x="0" y="10272"/>
                          <a:pt x="2004" y="15574"/>
                          <a:pt x="5522" y="20064"/>
                        </a:cubicBezTo>
                        <a:cubicBezTo>
                          <a:pt x="6324" y="21089"/>
                          <a:pt x="8106" y="21372"/>
                          <a:pt x="9308" y="20594"/>
                        </a:cubicBezTo>
                        <a:lnTo>
                          <a:pt x="20353" y="13595"/>
                        </a:lnTo>
                        <a:cubicBezTo>
                          <a:pt x="21288" y="12994"/>
                          <a:pt x="21600" y="11968"/>
                          <a:pt x="21021" y="11085"/>
                        </a:cubicBezTo>
                        <a:cubicBezTo>
                          <a:pt x="19819" y="9140"/>
                          <a:pt x="19106" y="6948"/>
                          <a:pt x="19106" y="4615"/>
                        </a:cubicBezTo>
                        <a:close/>
                      </a:path>
                    </a:pathLst>
                  </a:custGeom>
                  <a:solidFill>
                    <a:srgbClr val="EADBF5"/>
                  </a:solidFill>
                  <a:ln w="12700">
                    <a:miter lim="400000"/>
                  </a:ln>
                </p:spPr>
                <p:txBody>
                  <a:bodyPr lIns="28575" tIns="28575" rIns="28575" bIns="28575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000">
                        <a:solidFill>
                          <a:srgbClr val="FFFFFF"/>
                        </a:solidFill>
                        <a:effectLst>
                          <a:outerShdw blurRad="38100" dist="12700" dir="5400000" rotWithShape="0">
                            <a:srgbClr val="000000">
                              <a:alpha val="50000"/>
                            </a:srgbClr>
                          </a:outerShdw>
                        </a:effectLst>
                      </a:defRPr>
                    </a:pPr>
                    <a:endParaRPr kumimoji="0" sz="22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12700" dir="5400000" rotWithShape="0">
                          <a:srgbClr val="000000">
                            <a:alpha val="50000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" name="Shape">
                    <a:extLst>
                      <a:ext uri="{FF2B5EF4-FFF2-40B4-BE49-F238E27FC236}">
                        <a16:creationId xmlns:a16="http://schemas.microsoft.com/office/drawing/2014/main" id="{2B534B5C-3490-4423-9F7F-6313CB1B1209}"/>
                      </a:ext>
                    </a:extLst>
                  </p:cNvPr>
                  <p:cNvSpPr/>
                  <p:nvPr/>
                </p:nvSpPr>
                <p:spPr>
                  <a:xfrm>
                    <a:off x="6584526" y="2154397"/>
                    <a:ext cx="1187886" cy="121622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054" h="21079" extrusionOk="0">
                        <a:moveTo>
                          <a:pt x="7733" y="21026"/>
                        </a:moveTo>
                        <a:lnTo>
                          <a:pt x="19378" y="18417"/>
                        </a:lnTo>
                        <a:cubicBezTo>
                          <a:pt x="20655" y="18124"/>
                          <a:pt x="21369" y="16838"/>
                          <a:pt x="20918" y="15626"/>
                        </a:cubicBezTo>
                        <a:cubicBezTo>
                          <a:pt x="18589" y="9307"/>
                          <a:pt x="14194" y="3944"/>
                          <a:pt x="8522" y="344"/>
                        </a:cubicBezTo>
                        <a:cubicBezTo>
                          <a:pt x="7432" y="-354"/>
                          <a:pt x="5967" y="50"/>
                          <a:pt x="5404" y="1189"/>
                        </a:cubicBezTo>
                        <a:lnTo>
                          <a:pt x="220" y="11732"/>
                        </a:lnTo>
                        <a:cubicBezTo>
                          <a:pt x="-231" y="12613"/>
                          <a:pt x="32" y="13679"/>
                          <a:pt x="821" y="14303"/>
                        </a:cubicBezTo>
                        <a:cubicBezTo>
                          <a:pt x="2737" y="15773"/>
                          <a:pt x="4314" y="17683"/>
                          <a:pt x="5329" y="19887"/>
                        </a:cubicBezTo>
                        <a:cubicBezTo>
                          <a:pt x="5742" y="20768"/>
                          <a:pt x="6756" y="21246"/>
                          <a:pt x="7733" y="21026"/>
                        </a:cubicBezTo>
                        <a:close/>
                      </a:path>
                    </a:pathLst>
                  </a:custGeom>
                  <a:solidFill>
                    <a:srgbClr val="C13018">
                      <a:lumMod val="20000"/>
                      <a:lumOff val="80000"/>
                    </a:srgbClr>
                  </a:solidFill>
                  <a:ln w="12700">
                    <a:miter lim="400000"/>
                  </a:ln>
                </p:spPr>
                <p:txBody>
                  <a:bodyPr lIns="28575" tIns="28575" rIns="28575" bIns="28575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3000">
                        <a:solidFill>
                          <a:srgbClr val="FFFFFF"/>
                        </a:solidFill>
                        <a:effectLst>
                          <a:outerShdw blurRad="38100" dist="12700" dir="5400000" rotWithShape="0">
                            <a:srgbClr val="000000">
                              <a:alpha val="50000"/>
                            </a:srgbClr>
                          </a:outerShdw>
                        </a:effectLst>
                      </a:defRPr>
                    </a:pPr>
                    <a:endParaRPr kumimoji="0" sz="225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>
                        <a:outerShdw blurRad="38100" dist="12700" dir="5400000" rotWithShape="0">
                          <a:srgbClr val="000000">
                            <a:alpha val="50000"/>
                          </a:srgbClr>
                        </a:outerShdw>
                      </a:effectLst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" name="Freeform: Shape 43">
                    <a:extLst>
                      <a:ext uri="{FF2B5EF4-FFF2-40B4-BE49-F238E27FC236}">
                        <a16:creationId xmlns:a16="http://schemas.microsoft.com/office/drawing/2014/main" id="{0870FD63-2EEA-4019-829B-C9881727D1ED}"/>
                      </a:ext>
                    </a:extLst>
                  </p:cNvPr>
                  <p:cNvSpPr/>
                  <p:nvPr/>
                </p:nvSpPr>
                <p:spPr>
                  <a:xfrm>
                    <a:off x="5818241" y="2777560"/>
                    <a:ext cx="529601" cy="189377"/>
                  </a:xfrm>
                  <a:custGeom>
                    <a:avLst/>
                    <a:gdLst>
                      <a:gd name="connsiteX0" fmla="*/ 264806 w 529601"/>
                      <a:gd name="connsiteY0" fmla="*/ 0 h 189377"/>
                      <a:gd name="connsiteX1" fmla="*/ 463990 w 529601"/>
                      <a:gd name="connsiteY1" fmla="*/ 23243 h 189377"/>
                      <a:gd name="connsiteX2" fmla="*/ 521265 w 529601"/>
                      <a:gd name="connsiteY2" fmla="*/ 141934 h 189377"/>
                      <a:gd name="connsiteX3" fmla="*/ 423740 w 529601"/>
                      <a:gd name="connsiteY3" fmla="*/ 186443 h 189377"/>
                      <a:gd name="connsiteX4" fmla="*/ 264806 w 529601"/>
                      <a:gd name="connsiteY4" fmla="*/ 167403 h 189377"/>
                      <a:gd name="connsiteX5" fmla="*/ 105802 w 529601"/>
                      <a:gd name="connsiteY5" fmla="*/ 186443 h 189377"/>
                      <a:gd name="connsiteX6" fmla="*/ 8348 w 529601"/>
                      <a:gd name="connsiteY6" fmla="*/ 141934 h 189377"/>
                      <a:gd name="connsiteX7" fmla="*/ 65552 w 529601"/>
                      <a:gd name="connsiteY7" fmla="*/ 23243 h 189377"/>
                      <a:gd name="connsiteX8" fmla="*/ 264806 w 529601"/>
                      <a:gd name="connsiteY8" fmla="*/ 0 h 189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29601" h="189377">
                        <a:moveTo>
                          <a:pt x="264806" y="0"/>
                        </a:moveTo>
                        <a:cubicBezTo>
                          <a:pt x="332626" y="0"/>
                          <a:pt x="400445" y="8407"/>
                          <a:pt x="463990" y="23243"/>
                        </a:cubicBezTo>
                        <a:cubicBezTo>
                          <a:pt x="516991" y="36019"/>
                          <a:pt x="544560" y="93221"/>
                          <a:pt x="521265" y="141934"/>
                        </a:cubicBezTo>
                        <a:cubicBezTo>
                          <a:pt x="504311" y="178036"/>
                          <a:pt x="461924" y="194933"/>
                          <a:pt x="423740" y="186443"/>
                        </a:cubicBezTo>
                        <a:cubicBezTo>
                          <a:pt x="372875" y="173750"/>
                          <a:pt x="319874" y="167403"/>
                          <a:pt x="264806" y="167403"/>
                        </a:cubicBezTo>
                        <a:cubicBezTo>
                          <a:pt x="209668" y="167403"/>
                          <a:pt x="156666" y="173750"/>
                          <a:pt x="105802" y="186443"/>
                        </a:cubicBezTo>
                        <a:cubicBezTo>
                          <a:pt x="65552" y="197076"/>
                          <a:pt x="25302" y="178036"/>
                          <a:pt x="8348" y="141934"/>
                        </a:cubicBezTo>
                        <a:cubicBezTo>
                          <a:pt x="-14947" y="93221"/>
                          <a:pt x="12551" y="36019"/>
                          <a:pt x="65552" y="23243"/>
                        </a:cubicBezTo>
                        <a:cubicBezTo>
                          <a:pt x="129168" y="8407"/>
                          <a:pt x="196987" y="0"/>
                          <a:pt x="264806" y="0"/>
                        </a:cubicBezTo>
                        <a:close/>
                      </a:path>
                    </a:pathLst>
                  </a:custGeom>
                  <a:solidFill>
                    <a:srgbClr val="FFCC4C">
                      <a:lumMod val="75000"/>
                    </a:srgb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square"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5" name="Freeform: Shape 44">
                    <a:extLst>
                      <a:ext uri="{FF2B5EF4-FFF2-40B4-BE49-F238E27FC236}">
                        <a16:creationId xmlns:a16="http://schemas.microsoft.com/office/drawing/2014/main" id="{471600F7-9AC3-4D7C-A6D2-E5F2D2795C2B}"/>
                      </a:ext>
                    </a:extLst>
                  </p:cNvPr>
                  <p:cNvSpPr/>
                  <p:nvPr/>
                </p:nvSpPr>
                <p:spPr>
                  <a:xfrm>
                    <a:off x="5271498" y="2957909"/>
                    <a:ext cx="391368" cy="454809"/>
                  </a:xfrm>
                  <a:custGeom>
                    <a:avLst/>
                    <a:gdLst>
                      <a:gd name="connsiteX0" fmla="*/ 298093 w 391368"/>
                      <a:gd name="connsiteY0" fmla="*/ 1673 h 454809"/>
                      <a:gd name="connsiteX1" fmla="*/ 381528 w 391368"/>
                      <a:gd name="connsiteY1" fmla="*/ 41618 h 454809"/>
                      <a:gd name="connsiteX2" fmla="*/ 353969 w 391368"/>
                      <a:gd name="connsiteY2" fmla="*/ 162441 h 454809"/>
                      <a:gd name="connsiteX3" fmla="*/ 163244 w 391368"/>
                      <a:gd name="connsiteY3" fmla="*/ 410440 h 454809"/>
                      <a:gd name="connsiteX4" fmla="*/ 78454 w 391368"/>
                      <a:gd name="connsiteY4" fmla="*/ 452787 h 454809"/>
                      <a:gd name="connsiteX5" fmla="*/ 57238 w 391368"/>
                      <a:gd name="connsiteY5" fmla="*/ 448573 h 454809"/>
                      <a:gd name="connsiteX6" fmla="*/ 6421 w 391368"/>
                      <a:gd name="connsiteY6" fmla="*/ 348959 h 454809"/>
                      <a:gd name="connsiteX7" fmla="*/ 267064 w 391368"/>
                      <a:gd name="connsiteY7" fmla="*/ 16197 h 454809"/>
                      <a:gd name="connsiteX8" fmla="*/ 298093 w 391368"/>
                      <a:gd name="connsiteY8" fmla="*/ 1673 h 454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91368" h="454809">
                        <a:moveTo>
                          <a:pt x="298093" y="1673"/>
                        </a:moveTo>
                        <a:cubicBezTo>
                          <a:pt x="330703" y="-5296"/>
                          <a:pt x="365671" y="9807"/>
                          <a:pt x="381528" y="41618"/>
                        </a:cubicBezTo>
                        <a:cubicBezTo>
                          <a:pt x="400629" y="84034"/>
                          <a:pt x="392172" y="134877"/>
                          <a:pt x="353969" y="162441"/>
                        </a:cubicBezTo>
                        <a:cubicBezTo>
                          <a:pt x="273480" y="230278"/>
                          <a:pt x="205603" y="315040"/>
                          <a:pt x="163244" y="410440"/>
                        </a:cubicBezTo>
                        <a:cubicBezTo>
                          <a:pt x="148371" y="442217"/>
                          <a:pt x="112355" y="461284"/>
                          <a:pt x="78454" y="452787"/>
                        </a:cubicBezTo>
                        <a:lnTo>
                          <a:pt x="57238" y="448573"/>
                        </a:lnTo>
                        <a:cubicBezTo>
                          <a:pt x="12764" y="438004"/>
                          <a:pt x="-12680" y="391374"/>
                          <a:pt x="6421" y="348959"/>
                        </a:cubicBezTo>
                        <a:cubicBezTo>
                          <a:pt x="65768" y="217567"/>
                          <a:pt x="154787" y="103100"/>
                          <a:pt x="267064" y="16197"/>
                        </a:cubicBezTo>
                        <a:cubicBezTo>
                          <a:pt x="276615" y="8771"/>
                          <a:pt x="287223" y="3996"/>
                          <a:pt x="298093" y="1673"/>
                        </a:cubicBezTo>
                        <a:close/>
                      </a:path>
                    </a:pathLst>
                  </a:custGeom>
                  <a:solidFill>
                    <a:srgbClr val="F7931F">
                      <a:lumMod val="75000"/>
                    </a:srgb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square"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6" name="Freeform: Shape 45">
                    <a:extLst>
                      <a:ext uri="{FF2B5EF4-FFF2-40B4-BE49-F238E27FC236}">
                        <a16:creationId xmlns:a16="http://schemas.microsoft.com/office/drawing/2014/main" id="{A8CA0940-9794-4AF4-8774-0921AEFAA705}"/>
                      </a:ext>
                    </a:extLst>
                  </p:cNvPr>
                  <p:cNvSpPr/>
                  <p:nvPr/>
                </p:nvSpPr>
                <p:spPr>
                  <a:xfrm>
                    <a:off x="6499938" y="2967434"/>
                    <a:ext cx="398163" cy="456947"/>
                  </a:xfrm>
                  <a:custGeom>
                    <a:avLst/>
                    <a:gdLst>
                      <a:gd name="connsiteX0" fmla="*/ 100073 w 398163"/>
                      <a:gd name="connsiteY0" fmla="*/ 1658 h 456947"/>
                      <a:gd name="connsiteX1" fmla="*/ 131074 w 398163"/>
                      <a:gd name="connsiteY1" fmla="*/ 16146 h 456947"/>
                      <a:gd name="connsiteX2" fmla="*/ 391762 w 398163"/>
                      <a:gd name="connsiteY2" fmla="*/ 348949 h 456947"/>
                      <a:gd name="connsiteX3" fmla="*/ 338818 w 398163"/>
                      <a:gd name="connsiteY3" fmla="*/ 450647 h 456947"/>
                      <a:gd name="connsiteX4" fmla="*/ 317611 w 398163"/>
                      <a:gd name="connsiteY4" fmla="*/ 454942 h 456947"/>
                      <a:gd name="connsiteX5" fmla="*/ 232855 w 398163"/>
                      <a:gd name="connsiteY5" fmla="*/ 412545 h 456947"/>
                      <a:gd name="connsiteX6" fmla="*/ 137422 w 398163"/>
                      <a:gd name="connsiteY6" fmla="*/ 255703 h 456947"/>
                      <a:gd name="connsiteX7" fmla="*/ 29368 w 398163"/>
                      <a:gd name="connsiteY7" fmla="*/ 151858 h 456947"/>
                      <a:gd name="connsiteX8" fmla="*/ 8161 w 398163"/>
                      <a:gd name="connsiteY8" fmla="*/ 60690 h 456947"/>
                      <a:gd name="connsiteX9" fmla="*/ 16674 w 398163"/>
                      <a:gd name="connsiteY9" fmla="*/ 41639 h 456947"/>
                      <a:gd name="connsiteX10" fmla="*/ 100073 w 398163"/>
                      <a:gd name="connsiteY10" fmla="*/ 1658 h 4569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98163" h="456947">
                        <a:moveTo>
                          <a:pt x="100073" y="1658"/>
                        </a:moveTo>
                        <a:cubicBezTo>
                          <a:pt x="110936" y="3971"/>
                          <a:pt x="121535" y="8733"/>
                          <a:pt x="131074" y="16146"/>
                        </a:cubicBezTo>
                        <a:cubicBezTo>
                          <a:pt x="243459" y="103087"/>
                          <a:pt x="334562" y="217532"/>
                          <a:pt x="391762" y="348949"/>
                        </a:cubicBezTo>
                        <a:cubicBezTo>
                          <a:pt x="410879" y="391346"/>
                          <a:pt x="385415" y="440048"/>
                          <a:pt x="338818" y="450647"/>
                        </a:cubicBezTo>
                        <a:lnTo>
                          <a:pt x="317611" y="454942"/>
                        </a:lnTo>
                        <a:cubicBezTo>
                          <a:pt x="283708" y="463394"/>
                          <a:pt x="247641" y="444343"/>
                          <a:pt x="232855" y="412545"/>
                        </a:cubicBezTo>
                        <a:cubicBezTo>
                          <a:pt x="207391" y="355323"/>
                          <a:pt x="175580" y="304405"/>
                          <a:pt x="137422" y="255703"/>
                        </a:cubicBezTo>
                        <a:cubicBezTo>
                          <a:pt x="105685" y="217532"/>
                          <a:pt x="69618" y="181508"/>
                          <a:pt x="29368" y="151858"/>
                        </a:cubicBezTo>
                        <a:cubicBezTo>
                          <a:pt x="1813" y="130659"/>
                          <a:pt x="-8790" y="92488"/>
                          <a:pt x="8161" y="60690"/>
                        </a:cubicBezTo>
                        <a:lnTo>
                          <a:pt x="16674" y="41639"/>
                        </a:lnTo>
                        <a:cubicBezTo>
                          <a:pt x="32523" y="9841"/>
                          <a:pt x="67485" y="-5278"/>
                          <a:pt x="100073" y="1658"/>
                        </a:cubicBezTo>
                        <a:close/>
                      </a:path>
                    </a:pathLst>
                  </a:custGeom>
                  <a:solidFill>
                    <a:srgbClr val="C13018">
                      <a:lumMod val="75000"/>
                    </a:srgb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square"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1C752954-E513-4F6B-99A5-9949DBB459CC}"/>
                      </a:ext>
                    </a:extLst>
                  </p:cNvPr>
                  <p:cNvSpPr/>
                  <p:nvPr/>
                </p:nvSpPr>
                <p:spPr>
                  <a:xfrm>
                    <a:off x="5206926" y="3583105"/>
                    <a:ext cx="254456" cy="516207"/>
                  </a:xfrm>
                  <a:custGeom>
                    <a:avLst/>
                    <a:gdLst>
                      <a:gd name="connsiteX0" fmla="*/ 57174 w 254456"/>
                      <a:gd name="connsiteY0" fmla="*/ 1853 h 516207"/>
                      <a:gd name="connsiteX1" fmla="*/ 91057 w 254456"/>
                      <a:gd name="connsiteY1" fmla="*/ 1947 h 516207"/>
                      <a:gd name="connsiteX2" fmla="*/ 112309 w 254456"/>
                      <a:gd name="connsiteY2" fmla="*/ 6236 h 516207"/>
                      <a:gd name="connsiteX3" fmla="*/ 169526 w 254456"/>
                      <a:gd name="connsiteY3" fmla="*/ 80393 h 516207"/>
                      <a:gd name="connsiteX4" fmla="*/ 245788 w 254456"/>
                      <a:gd name="connsiteY4" fmla="*/ 394107 h 516207"/>
                      <a:gd name="connsiteX5" fmla="*/ 224618 w 254456"/>
                      <a:gd name="connsiteY5" fmla="*/ 487357 h 516207"/>
                      <a:gd name="connsiteX6" fmla="*/ 207698 w 254456"/>
                      <a:gd name="connsiteY6" fmla="*/ 500016 h 516207"/>
                      <a:gd name="connsiteX7" fmla="*/ 95307 w 254456"/>
                      <a:gd name="connsiteY7" fmla="*/ 474628 h 516207"/>
                      <a:gd name="connsiteX8" fmla="*/ 0 w 254456"/>
                      <a:gd name="connsiteY8" fmla="*/ 80393 h 516207"/>
                      <a:gd name="connsiteX9" fmla="*/ 0 w 254456"/>
                      <a:gd name="connsiteY9" fmla="*/ 71884 h 516207"/>
                      <a:gd name="connsiteX10" fmla="*/ 57174 w 254456"/>
                      <a:gd name="connsiteY10" fmla="*/ 1853 h 5162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54456" h="516207">
                        <a:moveTo>
                          <a:pt x="57174" y="1853"/>
                        </a:moveTo>
                        <a:cubicBezTo>
                          <a:pt x="67895" y="-565"/>
                          <a:pt x="79409" y="-699"/>
                          <a:pt x="91057" y="1947"/>
                        </a:cubicBezTo>
                        <a:lnTo>
                          <a:pt x="112309" y="6236"/>
                        </a:lnTo>
                        <a:cubicBezTo>
                          <a:pt x="146230" y="14675"/>
                          <a:pt x="169526" y="44352"/>
                          <a:pt x="169526" y="80393"/>
                        </a:cubicBezTo>
                        <a:cubicBezTo>
                          <a:pt x="169526" y="192735"/>
                          <a:pt x="197072" y="300788"/>
                          <a:pt x="245788" y="394107"/>
                        </a:cubicBezTo>
                        <a:cubicBezTo>
                          <a:pt x="262790" y="425859"/>
                          <a:pt x="254289" y="464044"/>
                          <a:pt x="224618" y="487357"/>
                        </a:cubicBezTo>
                        <a:lnTo>
                          <a:pt x="207698" y="500016"/>
                        </a:lnTo>
                        <a:cubicBezTo>
                          <a:pt x="171651" y="529693"/>
                          <a:pt x="116559" y="517033"/>
                          <a:pt x="95307" y="474628"/>
                        </a:cubicBezTo>
                        <a:cubicBezTo>
                          <a:pt x="33840" y="355922"/>
                          <a:pt x="0" y="222412"/>
                          <a:pt x="0" y="80393"/>
                        </a:cubicBezTo>
                        <a:cubicBezTo>
                          <a:pt x="0" y="78248"/>
                          <a:pt x="0" y="74029"/>
                          <a:pt x="0" y="71884"/>
                        </a:cubicBezTo>
                        <a:cubicBezTo>
                          <a:pt x="0" y="36915"/>
                          <a:pt x="25012" y="9107"/>
                          <a:pt x="57174" y="1853"/>
                        </a:cubicBezTo>
                        <a:close/>
                      </a:path>
                    </a:pathLst>
                  </a:custGeom>
                  <a:solidFill>
                    <a:srgbClr val="401B5B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square"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0" name="Freeform: Shape 49">
                    <a:extLst>
                      <a:ext uri="{FF2B5EF4-FFF2-40B4-BE49-F238E27FC236}">
                        <a16:creationId xmlns:a16="http://schemas.microsoft.com/office/drawing/2014/main" id="{6FD83194-41F0-4B5C-963D-507B0BD969CD}"/>
                      </a:ext>
                    </a:extLst>
                  </p:cNvPr>
                  <p:cNvSpPr/>
                  <p:nvPr/>
                </p:nvSpPr>
                <p:spPr>
                  <a:xfrm>
                    <a:off x="6172297" y="4180587"/>
                    <a:ext cx="485634" cy="323221"/>
                  </a:xfrm>
                  <a:custGeom>
                    <a:avLst/>
                    <a:gdLst>
                      <a:gd name="connsiteX0" fmla="*/ 394225 w 485634"/>
                      <a:gd name="connsiteY0" fmla="*/ 10 h 323221"/>
                      <a:gd name="connsiteX1" fmla="*/ 440848 w 485634"/>
                      <a:gd name="connsiteY1" fmla="*/ 16744 h 323221"/>
                      <a:gd name="connsiteX2" fmla="*/ 457813 w 485634"/>
                      <a:gd name="connsiteY2" fmla="*/ 29460 h 323221"/>
                      <a:gd name="connsiteX3" fmla="*/ 457813 w 485634"/>
                      <a:gd name="connsiteY3" fmla="*/ 145981 h 323221"/>
                      <a:gd name="connsiteX4" fmla="*/ 91142 w 485634"/>
                      <a:gd name="connsiteY4" fmla="*/ 321921 h 323221"/>
                      <a:gd name="connsiteX5" fmla="*/ 0 w 485634"/>
                      <a:gd name="connsiteY5" fmla="*/ 247706 h 323221"/>
                      <a:gd name="connsiteX6" fmla="*/ 0 w 485634"/>
                      <a:gd name="connsiteY6" fmla="*/ 226513 h 323221"/>
                      <a:gd name="connsiteX7" fmla="*/ 59316 w 485634"/>
                      <a:gd name="connsiteY7" fmla="*/ 154458 h 323221"/>
                      <a:gd name="connsiteX8" fmla="*/ 184388 w 485634"/>
                      <a:gd name="connsiteY8" fmla="*/ 116311 h 323221"/>
                      <a:gd name="connsiteX9" fmla="*/ 347601 w 485634"/>
                      <a:gd name="connsiteY9" fmla="*/ 16744 h 323221"/>
                      <a:gd name="connsiteX10" fmla="*/ 394225 w 485634"/>
                      <a:gd name="connsiteY10" fmla="*/ 10 h 3232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85634" h="323221">
                        <a:moveTo>
                          <a:pt x="394225" y="10"/>
                        </a:moveTo>
                        <a:cubicBezTo>
                          <a:pt x="410648" y="-250"/>
                          <a:pt x="427072" y="5068"/>
                          <a:pt x="440848" y="16744"/>
                        </a:cubicBezTo>
                        <a:lnTo>
                          <a:pt x="457813" y="29460"/>
                        </a:lnTo>
                        <a:cubicBezTo>
                          <a:pt x="495954" y="59130"/>
                          <a:pt x="493849" y="116311"/>
                          <a:pt x="457813" y="145981"/>
                        </a:cubicBezTo>
                        <a:cubicBezTo>
                          <a:pt x="353916" y="230752"/>
                          <a:pt x="228907" y="292251"/>
                          <a:pt x="91142" y="321921"/>
                        </a:cubicBezTo>
                        <a:cubicBezTo>
                          <a:pt x="44519" y="330398"/>
                          <a:pt x="0" y="296489"/>
                          <a:pt x="0" y="247706"/>
                        </a:cubicBezTo>
                        <a:lnTo>
                          <a:pt x="0" y="226513"/>
                        </a:lnTo>
                        <a:cubicBezTo>
                          <a:pt x="0" y="190525"/>
                          <a:pt x="25448" y="160856"/>
                          <a:pt x="59316" y="154458"/>
                        </a:cubicBezTo>
                        <a:cubicBezTo>
                          <a:pt x="101729" y="145981"/>
                          <a:pt x="144143" y="133265"/>
                          <a:pt x="184388" y="116311"/>
                        </a:cubicBezTo>
                        <a:cubicBezTo>
                          <a:pt x="243704" y="90879"/>
                          <a:pt x="298810" y="56971"/>
                          <a:pt x="347601" y="16744"/>
                        </a:cubicBezTo>
                        <a:cubicBezTo>
                          <a:pt x="361378" y="6108"/>
                          <a:pt x="377801" y="270"/>
                          <a:pt x="394225" y="10"/>
                        </a:cubicBezTo>
                        <a:close/>
                      </a:path>
                    </a:pathLst>
                  </a:custGeom>
                  <a:solidFill>
                    <a:srgbClr val="4CC1EF">
                      <a:lumMod val="75000"/>
                    </a:srgb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square"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" name="Freeform: Shape 50">
                    <a:extLst>
                      <a:ext uri="{FF2B5EF4-FFF2-40B4-BE49-F238E27FC236}">
                        <a16:creationId xmlns:a16="http://schemas.microsoft.com/office/drawing/2014/main" id="{2C53D945-A6DF-46D5-8737-B612A4D0E96F}"/>
                      </a:ext>
                    </a:extLst>
                  </p:cNvPr>
                  <p:cNvSpPr/>
                  <p:nvPr/>
                </p:nvSpPr>
                <p:spPr>
                  <a:xfrm>
                    <a:off x="5506940" y="4180637"/>
                    <a:ext cx="485629" cy="323021"/>
                  </a:xfrm>
                  <a:custGeom>
                    <a:avLst/>
                    <a:gdLst>
                      <a:gd name="connsiteX0" fmla="*/ 91405 w 485629"/>
                      <a:gd name="connsiteY0" fmla="*/ 0 h 323021"/>
                      <a:gd name="connsiteX1" fmla="*/ 138044 w 485629"/>
                      <a:gd name="connsiteY1" fmla="*/ 15894 h 323021"/>
                      <a:gd name="connsiteX2" fmla="*/ 426258 w 485629"/>
                      <a:gd name="connsiteY2" fmla="*/ 153684 h 323021"/>
                      <a:gd name="connsiteX3" fmla="*/ 485629 w 485629"/>
                      <a:gd name="connsiteY3" fmla="*/ 227817 h 323021"/>
                      <a:gd name="connsiteX4" fmla="*/ 485629 w 485629"/>
                      <a:gd name="connsiteY4" fmla="*/ 249009 h 323021"/>
                      <a:gd name="connsiteX5" fmla="*/ 394462 w 485629"/>
                      <a:gd name="connsiteY5" fmla="*/ 321063 h 323021"/>
                      <a:gd name="connsiteX6" fmla="*/ 27812 w 485629"/>
                      <a:gd name="connsiteY6" fmla="*/ 145207 h 323021"/>
                      <a:gd name="connsiteX7" fmla="*/ 27812 w 485629"/>
                      <a:gd name="connsiteY7" fmla="*/ 28610 h 323021"/>
                      <a:gd name="connsiteX8" fmla="*/ 44766 w 485629"/>
                      <a:gd name="connsiteY8" fmla="*/ 15894 h 323021"/>
                      <a:gd name="connsiteX9" fmla="*/ 91405 w 485629"/>
                      <a:gd name="connsiteY9" fmla="*/ 0 h 3230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85629" h="323021">
                        <a:moveTo>
                          <a:pt x="91405" y="0"/>
                        </a:moveTo>
                        <a:cubicBezTo>
                          <a:pt x="107831" y="0"/>
                          <a:pt x="124257" y="5298"/>
                          <a:pt x="138044" y="15894"/>
                        </a:cubicBezTo>
                        <a:cubicBezTo>
                          <a:pt x="220701" y="81630"/>
                          <a:pt x="318202" y="130333"/>
                          <a:pt x="426258" y="153684"/>
                        </a:cubicBezTo>
                        <a:cubicBezTo>
                          <a:pt x="460166" y="162161"/>
                          <a:pt x="485629" y="193909"/>
                          <a:pt x="485629" y="227817"/>
                        </a:cubicBezTo>
                        <a:lnTo>
                          <a:pt x="485629" y="249009"/>
                        </a:lnTo>
                        <a:cubicBezTo>
                          <a:pt x="485629" y="297791"/>
                          <a:pt x="441101" y="331699"/>
                          <a:pt x="394462" y="321063"/>
                        </a:cubicBezTo>
                        <a:cubicBezTo>
                          <a:pt x="256720" y="293553"/>
                          <a:pt x="131646" y="232055"/>
                          <a:pt x="27812" y="145207"/>
                        </a:cubicBezTo>
                        <a:cubicBezTo>
                          <a:pt x="-8207" y="115538"/>
                          <a:pt x="-10318" y="58279"/>
                          <a:pt x="27812" y="28610"/>
                        </a:cubicBezTo>
                        <a:lnTo>
                          <a:pt x="44766" y="15894"/>
                        </a:lnTo>
                        <a:cubicBezTo>
                          <a:pt x="58553" y="5298"/>
                          <a:pt x="74979" y="0"/>
                          <a:pt x="91405" y="0"/>
                        </a:cubicBezTo>
                        <a:close/>
                      </a:path>
                    </a:pathLst>
                  </a:custGeom>
                  <a:solidFill>
                    <a:srgbClr val="3A5C84">
                      <a:lumMod val="75000"/>
                    </a:srgb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square"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" name="Freeform: Shape 53">
                    <a:extLst>
                      <a:ext uri="{FF2B5EF4-FFF2-40B4-BE49-F238E27FC236}">
                        <a16:creationId xmlns:a16="http://schemas.microsoft.com/office/drawing/2014/main" id="{BB31457A-AAC1-4A94-9CC0-871CDB782A04}"/>
                      </a:ext>
                    </a:extLst>
                  </p:cNvPr>
                  <p:cNvSpPr/>
                  <p:nvPr/>
                </p:nvSpPr>
                <p:spPr>
                  <a:xfrm flipH="1">
                    <a:off x="6699215" y="3583105"/>
                    <a:ext cx="256032" cy="516207"/>
                  </a:xfrm>
                  <a:custGeom>
                    <a:avLst/>
                    <a:gdLst>
                      <a:gd name="connsiteX0" fmla="*/ 57174 w 254456"/>
                      <a:gd name="connsiteY0" fmla="*/ 1853 h 516207"/>
                      <a:gd name="connsiteX1" fmla="*/ 91057 w 254456"/>
                      <a:gd name="connsiteY1" fmla="*/ 1947 h 516207"/>
                      <a:gd name="connsiteX2" fmla="*/ 112309 w 254456"/>
                      <a:gd name="connsiteY2" fmla="*/ 6236 h 516207"/>
                      <a:gd name="connsiteX3" fmla="*/ 169526 w 254456"/>
                      <a:gd name="connsiteY3" fmla="*/ 80393 h 516207"/>
                      <a:gd name="connsiteX4" fmla="*/ 245788 w 254456"/>
                      <a:gd name="connsiteY4" fmla="*/ 394107 h 516207"/>
                      <a:gd name="connsiteX5" fmla="*/ 224618 w 254456"/>
                      <a:gd name="connsiteY5" fmla="*/ 487357 h 516207"/>
                      <a:gd name="connsiteX6" fmla="*/ 207698 w 254456"/>
                      <a:gd name="connsiteY6" fmla="*/ 500016 h 516207"/>
                      <a:gd name="connsiteX7" fmla="*/ 95307 w 254456"/>
                      <a:gd name="connsiteY7" fmla="*/ 474628 h 516207"/>
                      <a:gd name="connsiteX8" fmla="*/ 0 w 254456"/>
                      <a:gd name="connsiteY8" fmla="*/ 80393 h 516207"/>
                      <a:gd name="connsiteX9" fmla="*/ 0 w 254456"/>
                      <a:gd name="connsiteY9" fmla="*/ 71884 h 516207"/>
                      <a:gd name="connsiteX10" fmla="*/ 57174 w 254456"/>
                      <a:gd name="connsiteY10" fmla="*/ 1853 h 5162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54456" h="516207">
                        <a:moveTo>
                          <a:pt x="57174" y="1853"/>
                        </a:moveTo>
                        <a:cubicBezTo>
                          <a:pt x="67895" y="-565"/>
                          <a:pt x="79409" y="-699"/>
                          <a:pt x="91057" y="1947"/>
                        </a:cubicBezTo>
                        <a:lnTo>
                          <a:pt x="112309" y="6236"/>
                        </a:lnTo>
                        <a:cubicBezTo>
                          <a:pt x="146230" y="14675"/>
                          <a:pt x="169526" y="44352"/>
                          <a:pt x="169526" y="80393"/>
                        </a:cubicBezTo>
                        <a:cubicBezTo>
                          <a:pt x="169526" y="192735"/>
                          <a:pt x="197072" y="300788"/>
                          <a:pt x="245788" y="394107"/>
                        </a:cubicBezTo>
                        <a:cubicBezTo>
                          <a:pt x="262790" y="425859"/>
                          <a:pt x="254289" y="464044"/>
                          <a:pt x="224618" y="487357"/>
                        </a:cubicBezTo>
                        <a:lnTo>
                          <a:pt x="207698" y="500016"/>
                        </a:lnTo>
                        <a:cubicBezTo>
                          <a:pt x="171651" y="529693"/>
                          <a:pt x="116559" y="517033"/>
                          <a:pt x="95307" y="474628"/>
                        </a:cubicBezTo>
                        <a:cubicBezTo>
                          <a:pt x="33840" y="355922"/>
                          <a:pt x="0" y="222412"/>
                          <a:pt x="0" y="80393"/>
                        </a:cubicBezTo>
                        <a:cubicBezTo>
                          <a:pt x="0" y="78248"/>
                          <a:pt x="0" y="74029"/>
                          <a:pt x="0" y="71884"/>
                        </a:cubicBezTo>
                        <a:cubicBezTo>
                          <a:pt x="0" y="36915"/>
                          <a:pt x="25012" y="9107"/>
                          <a:pt x="57174" y="1853"/>
                        </a:cubicBezTo>
                        <a:close/>
                      </a:path>
                    </a:pathLst>
                  </a:custGeom>
                  <a:solidFill>
                    <a:srgbClr val="A2B969">
                      <a:lumMod val="75000"/>
                    </a:srgb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square"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35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" name="TextBox 26">
                    <a:extLst>
                      <a:ext uri="{FF2B5EF4-FFF2-40B4-BE49-F238E27FC236}">
                        <a16:creationId xmlns:a16="http://schemas.microsoft.com/office/drawing/2014/main" id="{32DF6FE0-EAA9-44B2-8917-3A0F9C427E23}"/>
                      </a:ext>
                    </a:extLst>
                  </p:cNvPr>
                  <p:cNvSpPr txBox="1"/>
                  <p:nvPr/>
                </p:nvSpPr>
                <p:spPr>
                  <a:xfrm>
                    <a:off x="7444466" y="2160747"/>
                    <a:ext cx="595619" cy="43088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rPr>
                      <a:t>02</a:t>
                    </a:r>
                  </a:p>
                </p:txBody>
              </p:sp>
            </p:grpSp>
            <p:sp>
              <p:nvSpPr>
                <p:cNvPr id="32" name="TextBox 63">
                  <a:extLst>
                    <a:ext uri="{FF2B5EF4-FFF2-40B4-BE49-F238E27FC236}">
                      <a16:creationId xmlns:a16="http://schemas.microsoft.com/office/drawing/2014/main" id="{1188BDCB-7999-4081-8B9B-17D9B3133EEC}"/>
                    </a:ext>
                  </a:extLst>
                </p:cNvPr>
                <p:cNvSpPr txBox="1"/>
                <p:nvPr/>
              </p:nvSpPr>
              <p:spPr>
                <a:xfrm>
                  <a:off x="7289700" y="2222434"/>
                  <a:ext cx="2194560" cy="510599"/>
                </a:xfrm>
                <a:prstGeom prst="rect">
                  <a:avLst/>
                </a:prstGeom>
                <a:noFill/>
              </p:spPr>
              <p:txBody>
                <a:bodyPr wrap="square" lIns="0" rIns="0" rtlCol="0" anchor="b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C13018">
                          <a:lumMod val="75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National Urban Health Mission</a:t>
                  </a:r>
                </a:p>
              </p:txBody>
            </p:sp>
            <p:sp>
              <p:nvSpPr>
                <p:cNvPr id="30" name="TextBox 66">
                  <a:extLst>
                    <a:ext uri="{FF2B5EF4-FFF2-40B4-BE49-F238E27FC236}">
                      <a16:creationId xmlns:a16="http://schemas.microsoft.com/office/drawing/2014/main" id="{A4808054-C129-44C1-B989-D04183CB740D}"/>
                    </a:ext>
                  </a:extLst>
                </p:cNvPr>
                <p:cNvSpPr txBox="1"/>
                <p:nvPr/>
              </p:nvSpPr>
              <p:spPr>
                <a:xfrm>
                  <a:off x="6907858" y="4570740"/>
                  <a:ext cx="2194560" cy="291771"/>
                </a:xfrm>
                <a:prstGeom prst="rect">
                  <a:avLst/>
                </a:prstGeom>
                <a:noFill/>
              </p:spPr>
              <p:txBody>
                <a:bodyPr wrap="square" lIns="0" rIns="0" rtlCol="0" anchor="b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4CC1EF">
                          <a:lumMod val="75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Mahila Arogya Samiti</a:t>
                  </a:r>
                </a:p>
              </p:txBody>
            </p:sp>
            <p:sp>
              <p:nvSpPr>
                <p:cNvPr id="28" name="TextBox 69">
                  <a:extLst>
                    <a:ext uri="{FF2B5EF4-FFF2-40B4-BE49-F238E27FC236}">
                      <a16:creationId xmlns:a16="http://schemas.microsoft.com/office/drawing/2014/main" id="{F9742A6A-833C-47FE-AB5C-6872F85408B8}"/>
                    </a:ext>
                  </a:extLst>
                </p:cNvPr>
                <p:cNvSpPr txBox="1"/>
                <p:nvPr/>
              </p:nvSpPr>
              <p:spPr>
                <a:xfrm>
                  <a:off x="2224329" y="3546417"/>
                  <a:ext cx="2194560" cy="291771"/>
                </a:xfrm>
                <a:prstGeom prst="rect">
                  <a:avLst/>
                </a:prstGeom>
                <a:noFill/>
              </p:spPr>
              <p:txBody>
                <a:bodyPr wrap="square" lIns="0" rIns="0" rtlCol="0" anchor="b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Urban Local Bodies</a:t>
                  </a:r>
                </a:p>
              </p:txBody>
            </p:sp>
            <p:sp>
              <p:nvSpPr>
                <p:cNvPr id="26" name="TextBox 72">
                  <a:extLst>
                    <a:ext uri="{FF2B5EF4-FFF2-40B4-BE49-F238E27FC236}">
                      <a16:creationId xmlns:a16="http://schemas.microsoft.com/office/drawing/2014/main" id="{2E3B21EE-59E2-4BC6-8531-03D5FE7DA08F}"/>
                    </a:ext>
                  </a:extLst>
                </p:cNvPr>
                <p:cNvSpPr txBox="1"/>
                <p:nvPr/>
              </p:nvSpPr>
              <p:spPr>
                <a:xfrm>
                  <a:off x="2944484" y="4570740"/>
                  <a:ext cx="2194560" cy="291771"/>
                </a:xfrm>
                <a:prstGeom prst="rect">
                  <a:avLst/>
                </a:prstGeom>
                <a:noFill/>
              </p:spPr>
              <p:txBody>
                <a:bodyPr wrap="square" lIns="0" rIns="0" rtlCol="0" anchor="b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3A5C84">
                          <a:lumMod val="75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Rogi Kalyan Samitis</a:t>
                  </a:r>
                </a:p>
              </p:txBody>
            </p:sp>
            <p:sp>
              <p:nvSpPr>
                <p:cNvPr id="24" name="TextBox 75">
                  <a:extLst>
                    <a:ext uri="{FF2B5EF4-FFF2-40B4-BE49-F238E27FC236}">
                      <a16:creationId xmlns:a16="http://schemas.microsoft.com/office/drawing/2014/main" id="{5EACACB4-E673-4128-BC87-64AB0D50A8A4}"/>
                    </a:ext>
                  </a:extLst>
                </p:cNvPr>
                <p:cNvSpPr txBox="1"/>
                <p:nvPr/>
              </p:nvSpPr>
              <p:spPr>
                <a:xfrm>
                  <a:off x="4971195" y="1457160"/>
                  <a:ext cx="2194560" cy="510600"/>
                </a:xfrm>
                <a:prstGeom prst="rect">
                  <a:avLst/>
                </a:prstGeom>
                <a:noFill/>
              </p:spPr>
              <p:txBody>
                <a:bodyPr wrap="square" lIns="0" rIns="0" rtlCol="0" anchor="b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FFCC4C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National TB Elimination Program</a:t>
                  </a:r>
                </a:p>
              </p:txBody>
            </p:sp>
            <p:sp>
              <p:nvSpPr>
                <p:cNvPr id="22" name="TextBox 78">
                  <a:extLst>
                    <a:ext uri="{FF2B5EF4-FFF2-40B4-BE49-F238E27FC236}">
                      <a16:creationId xmlns:a16="http://schemas.microsoft.com/office/drawing/2014/main" id="{8C13C604-B5D5-49C2-91FF-0E388FB9FCEE}"/>
                    </a:ext>
                  </a:extLst>
                </p:cNvPr>
                <p:cNvSpPr txBox="1"/>
                <p:nvPr/>
              </p:nvSpPr>
              <p:spPr>
                <a:xfrm>
                  <a:off x="2531760" y="2472229"/>
                  <a:ext cx="2194560" cy="291771"/>
                </a:xfrm>
                <a:prstGeom prst="rect">
                  <a:avLst/>
                </a:prstGeom>
                <a:noFill/>
              </p:spPr>
              <p:txBody>
                <a:bodyPr wrap="square" lIns="0" rIns="0" rtlCol="0" anchor="b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F7931F">
                          <a:lumMod val="75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Public-Private Partnerships</a:t>
                  </a:r>
                </a:p>
              </p:txBody>
            </p:sp>
            <p:sp>
              <p:nvSpPr>
                <p:cNvPr id="20" name="TextBox 81">
                  <a:extLst>
                    <a:ext uri="{FF2B5EF4-FFF2-40B4-BE49-F238E27FC236}">
                      <a16:creationId xmlns:a16="http://schemas.microsoft.com/office/drawing/2014/main" id="{6EEBFC25-98BC-470D-96E4-2208DD30BB77}"/>
                    </a:ext>
                  </a:extLst>
                </p:cNvPr>
                <p:cNvSpPr txBox="1"/>
                <p:nvPr/>
              </p:nvSpPr>
              <p:spPr>
                <a:xfrm>
                  <a:off x="7498969" y="3411523"/>
                  <a:ext cx="2194560" cy="510599"/>
                </a:xfrm>
                <a:prstGeom prst="rect">
                  <a:avLst/>
                </a:prstGeom>
                <a:noFill/>
              </p:spPr>
              <p:txBody>
                <a:bodyPr wrap="square" lIns="0" rIns="0" rtlCol="0" anchor="b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A2B969">
                          <a:lumMod val="75000"/>
                        </a:srgb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National Urban Livelihood Mission</a:t>
                  </a:r>
                </a:p>
              </p:txBody>
            </p:sp>
          </p:grpSp>
        </p:grpSp>
        <p:sp>
          <p:nvSpPr>
            <p:cNvPr id="66" name="TextBox 25">
              <a:extLst>
                <a:ext uri="{FF2B5EF4-FFF2-40B4-BE49-F238E27FC236}">
                  <a16:creationId xmlns:a16="http://schemas.microsoft.com/office/drawing/2014/main" id="{A1A9E020-1E26-4DE8-A8AC-7D361CB60CC6}"/>
                </a:ext>
              </a:extLst>
            </p:cNvPr>
            <p:cNvSpPr txBox="1"/>
            <p:nvPr/>
          </p:nvSpPr>
          <p:spPr>
            <a:xfrm>
              <a:off x="6263421" y="2168109"/>
              <a:ext cx="446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01</a:t>
              </a:r>
            </a:p>
          </p:txBody>
        </p:sp>
        <p:sp>
          <p:nvSpPr>
            <p:cNvPr id="67" name="TextBox 25">
              <a:extLst>
                <a:ext uri="{FF2B5EF4-FFF2-40B4-BE49-F238E27FC236}">
                  <a16:creationId xmlns:a16="http://schemas.microsoft.com/office/drawing/2014/main" id="{EE9F022E-F6E8-4FFE-ADB3-D2131A0352EF}"/>
                </a:ext>
              </a:extLst>
            </p:cNvPr>
            <p:cNvSpPr txBox="1"/>
            <p:nvPr/>
          </p:nvSpPr>
          <p:spPr>
            <a:xfrm>
              <a:off x="7372629" y="2690306"/>
              <a:ext cx="446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02</a:t>
              </a:r>
            </a:p>
          </p:txBody>
        </p:sp>
        <p:sp>
          <p:nvSpPr>
            <p:cNvPr id="68" name="TextBox 25">
              <a:extLst>
                <a:ext uri="{FF2B5EF4-FFF2-40B4-BE49-F238E27FC236}">
                  <a16:creationId xmlns:a16="http://schemas.microsoft.com/office/drawing/2014/main" id="{9FAB2D26-B7E0-423B-8AD9-246CF04158C1}"/>
                </a:ext>
              </a:extLst>
            </p:cNvPr>
            <p:cNvSpPr txBox="1"/>
            <p:nvPr/>
          </p:nvSpPr>
          <p:spPr>
            <a:xfrm>
              <a:off x="5649286" y="4757481"/>
              <a:ext cx="446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05</a:t>
              </a:r>
            </a:p>
          </p:txBody>
        </p:sp>
        <p:sp>
          <p:nvSpPr>
            <p:cNvPr id="69" name="TextBox 25">
              <a:extLst>
                <a:ext uri="{FF2B5EF4-FFF2-40B4-BE49-F238E27FC236}">
                  <a16:creationId xmlns:a16="http://schemas.microsoft.com/office/drawing/2014/main" id="{3362F23E-8A75-46C7-A2D2-FAFF068CF683}"/>
                </a:ext>
              </a:extLst>
            </p:cNvPr>
            <p:cNvSpPr txBox="1"/>
            <p:nvPr/>
          </p:nvSpPr>
          <p:spPr>
            <a:xfrm>
              <a:off x="6788402" y="4780714"/>
              <a:ext cx="446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04</a:t>
              </a:r>
            </a:p>
          </p:txBody>
        </p:sp>
        <p:sp>
          <p:nvSpPr>
            <p:cNvPr id="70" name="TextBox 25">
              <a:extLst>
                <a:ext uri="{FF2B5EF4-FFF2-40B4-BE49-F238E27FC236}">
                  <a16:creationId xmlns:a16="http://schemas.microsoft.com/office/drawing/2014/main" id="{07C6E124-A1B2-4F67-B415-498A30EE25C5}"/>
                </a:ext>
              </a:extLst>
            </p:cNvPr>
            <p:cNvSpPr txBox="1"/>
            <p:nvPr/>
          </p:nvSpPr>
          <p:spPr>
            <a:xfrm>
              <a:off x="7617815" y="3895010"/>
              <a:ext cx="446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03</a:t>
              </a:r>
            </a:p>
          </p:txBody>
        </p:sp>
        <p:sp>
          <p:nvSpPr>
            <p:cNvPr id="71" name="TextBox 25">
              <a:extLst>
                <a:ext uri="{FF2B5EF4-FFF2-40B4-BE49-F238E27FC236}">
                  <a16:creationId xmlns:a16="http://schemas.microsoft.com/office/drawing/2014/main" id="{37C89303-6DA9-40BB-A8E6-7DE01159A553}"/>
                </a:ext>
              </a:extLst>
            </p:cNvPr>
            <p:cNvSpPr txBox="1"/>
            <p:nvPr/>
          </p:nvSpPr>
          <p:spPr>
            <a:xfrm>
              <a:off x="5142617" y="2744697"/>
              <a:ext cx="446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07</a:t>
              </a:r>
            </a:p>
          </p:txBody>
        </p:sp>
        <p:sp>
          <p:nvSpPr>
            <p:cNvPr id="72" name="TextBox 25">
              <a:extLst>
                <a:ext uri="{FF2B5EF4-FFF2-40B4-BE49-F238E27FC236}">
                  <a16:creationId xmlns:a16="http://schemas.microsoft.com/office/drawing/2014/main" id="{885F9A76-ADA6-4F42-94FC-98FDB0BD94DD}"/>
                </a:ext>
              </a:extLst>
            </p:cNvPr>
            <p:cNvSpPr txBox="1"/>
            <p:nvPr/>
          </p:nvSpPr>
          <p:spPr>
            <a:xfrm>
              <a:off x="4934579" y="3810797"/>
              <a:ext cx="446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0492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KARAN VERMA</dc:creator>
  <cp:lastModifiedBy>KARAN VERMA</cp:lastModifiedBy>
  <cp:revision>1</cp:revision>
  <dcterms:created xsi:type="dcterms:W3CDTF">2023-03-27T13:00:34Z</dcterms:created>
  <dcterms:modified xsi:type="dcterms:W3CDTF">2023-03-27T13:01:06Z</dcterms:modified>
</cp:coreProperties>
</file>