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37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68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98CDB2-4505-4F3A-99BD-C409DBE7B600}" type="datetimeFigureOut">
              <a:rPr lang="en-MY" smtClean="0"/>
              <a:t>28/3/2023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566E90-0CFC-4B3B-9BD0-1070B37FC9A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17838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6A32F13-3E1A-42FE-BC9E-E00004C5FE94}" type="slidenum">
              <a:rPr kumimoji="0" lang="en-MY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MY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226434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7A90D7-D309-4298-9431-93DE7E0303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8B8158-5A93-42DF-9735-242A943245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6EFFCD-A2B7-48C7-A789-A62102B0A5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96050-8289-4868-81DB-990528FC523D}" type="datetimeFigureOut">
              <a:rPr lang="en-MY" smtClean="0"/>
              <a:t>28/3/2023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F0D069-FE0D-4BF3-8764-CAF9A9014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3C3B20-B1B6-4F80-970D-24990AB6E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C086B-1426-44F5-A6FA-A32DE079C9D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65570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FD16B-AA55-4394-A473-064F2CE4D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37C2E9-E40C-4D8D-8EF5-D868ECC22F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CE0939-2891-4B23-9376-017820E4B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96050-8289-4868-81DB-990528FC523D}" type="datetimeFigureOut">
              <a:rPr lang="en-MY" smtClean="0"/>
              <a:t>28/3/2023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BCAED5-4AB2-4A7B-99B1-87F4F91EF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FB0042-3698-432F-874F-C8E603E19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C086B-1426-44F5-A6FA-A32DE079C9D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18638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17344FF-72C6-41F7-86A4-E684839FF2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C1FE48-2331-4508-8477-69FA3EDBDC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A5AF26-9E0E-4D81-B974-76F95DDB7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96050-8289-4868-81DB-990528FC523D}" type="datetimeFigureOut">
              <a:rPr lang="en-MY" smtClean="0"/>
              <a:t>28/3/2023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712ED7-FF17-429A-B3A2-C1255B603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A0457D-99CA-494D-8A15-7605B42A4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C086B-1426-44F5-A6FA-A32DE079C9D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39279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9D020-E67A-4228-9FEB-4C4FFD2D3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77130-B85D-41DC-A743-2F568B3EB2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79F351-0CD5-4B43-A776-5D6DB4185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96050-8289-4868-81DB-990528FC523D}" type="datetimeFigureOut">
              <a:rPr lang="en-MY" smtClean="0"/>
              <a:t>28/3/2023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7468F3-42DB-46B9-B644-E2DDBFCEB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54803C-9B11-4AAD-AC04-86FFDC4DB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C086B-1426-44F5-A6FA-A32DE079C9D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79022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93AA88-1B89-4379-BB41-D3D936DB2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C2D65D-F9F1-4EA1-B771-32C3E4E3FD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64A297-A7EC-4C08-8FC6-5456632DA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96050-8289-4868-81DB-990528FC523D}" type="datetimeFigureOut">
              <a:rPr lang="en-MY" smtClean="0"/>
              <a:t>28/3/2023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6779C4-CE69-4C3F-BA6F-A2A48F3E3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50A090-48A1-49DC-9CF3-10C13BF5E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C086B-1426-44F5-A6FA-A32DE079C9D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55300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D7C6E6-44C1-45B6-9470-8000264B0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A82A4B-0A25-48A8-8387-A2A3B5FDD5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6C4C37-3EF7-4337-9F12-76209F50A0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1507D4-BA22-4933-9D4E-E6099DA35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96050-8289-4868-81DB-990528FC523D}" type="datetimeFigureOut">
              <a:rPr lang="en-MY" smtClean="0"/>
              <a:t>28/3/2023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25B5AA-1625-43B4-A2D8-B9033B3B8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23EA89-D8D0-4D18-A3AB-0A99B6F54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C086B-1426-44F5-A6FA-A32DE079C9D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95489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740974-B9F4-4D2D-9260-88CD5B2107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CA3E97-732D-40C7-9954-BEFD2092C2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906F7C-6BDC-448B-B1B0-E5E815A9B5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3315D7C-60DC-4BF6-9B21-EA49B7E086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B2B5F0-EEB1-4791-ABD1-C9D7D60428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346C52E-3C01-4A18-B641-3F818D24D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96050-8289-4868-81DB-990528FC523D}" type="datetimeFigureOut">
              <a:rPr lang="en-MY" smtClean="0"/>
              <a:t>28/3/2023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9127005-9244-4AB7-B1C1-742381E48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BE5CE1-3DEE-4CBF-AAC0-6BB41DB97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C086B-1426-44F5-A6FA-A32DE079C9D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53809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EC404-AB7D-4969-AD56-8348BF650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6F4BD7-C5EA-4380-9DFB-9E551EEF5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96050-8289-4868-81DB-990528FC523D}" type="datetimeFigureOut">
              <a:rPr lang="en-MY" smtClean="0"/>
              <a:t>28/3/2023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42E481-0932-4B4F-ABF2-B50E59EE5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DD55D9-E89D-49D1-AB02-370B4D957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C086B-1426-44F5-A6FA-A32DE079C9D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44955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3DF98EA-EA7A-47C1-943A-3E86AA2F6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96050-8289-4868-81DB-990528FC523D}" type="datetimeFigureOut">
              <a:rPr lang="en-MY" smtClean="0"/>
              <a:t>28/3/2023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30F981-83C7-4B5C-8722-0E3EFCE51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1E714D-CA1B-4215-9BD1-8AB52442C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C086B-1426-44F5-A6FA-A32DE079C9D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18185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5338C1-4138-41D1-8681-7DAB29887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CBF63B-6311-412A-B3B1-E82B0670DD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C8E590-4B43-4C1C-AA3A-D4ACEEEE0A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4F1BA9-C447-40FC-8003-FDB8AAC9BF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96050-8289-4868-81DB-990528FC523D}" type="datetimeFigureOut">
              <a:rPr lang="en-MY" smtClean="0"/>
              <a:t>28/3/2023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66FAC1-7E50-4429-8A59-ACF1241C5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1A4B6B-D0A3-4E34-BD50-4D3772148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C086B-1426-44F5-A6FA-A32DE079C9D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95051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4F2439-AE9B-43A8-9C97-6C0662FD1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44A33D0-8858-4FEC-A3B7-ADF6C40837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AA41F9-F3ED-48C6-B635-1E1A93D1E1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A9C938-B6AC-4CEC-9685-3155F1F74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96050-8289-4868-81DB-990528FC523D}" type="datetimeFigureOut">
              <a:rPr lang="en-MY" smtClean="0"/>
              <a:t>28/3/2023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772F06-0E65-4ED4-950D-79DCBE4C2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DF5D89-BD51-43F8-88F1-867748E55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C086B-1426-44F5-A6FA-A32DE079C9D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41248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689592-0B5C-4F61-90EA-97F8C351E9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DCE13A-E08A-4C3A-A600-D45C70D60D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1A26A1-33F5-425D-8B8E-D2DA771252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F96050-8289-4868-81DB-990528FC523D}" type="datetimeFigureOut">
              <a:rPr lang="en-MY" smtClean="0"/>
              <a:t>28/3/2023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888751-D4B7-4380-9787-2DC31DFBCC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271ACF-0581-40D3-97F0-04CC2D70FE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0C086B-1426-44F5-A6FA-A32DE079C9D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3375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746BD5-10C3-4BEF-BD46-28FFB56201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2AF62A-CFE4-43C4-AF7B-D8F283D3D6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0224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D1B4770A-4ADD-4C4A-BFF9-BB1B2B9FF548}"/>
              </a:ext>
            </a:extLst>
          </p:cNvPr>
          <p:cNvGrpSpPr/>
          <p:nvPr/>
        </p:nvGrpSpPr>
        <p:grpSpPr>
          <a:xfrm>
            <a:off x="651524" y="1418167"/>
            <a:ext cx="2598842" cy="3348072"/>
            <a:chOff x="542194" y="2909037"/>
            <a:chExt cx="2598842" cy="3348072"/>
          </a:xfrm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046F6060-630F-4C98-893D-362020227562}"/>
                </a:ext>
              </a:extLst>
            </p:cNvPr>
            <p:cNvSpPr/>
            <p:nvPr/>
          </p:nvSpPr>
          <p:spPr>
            <a:xfrm>
              <a:off x="542194" y="2909037"/>
              <a:ext cx="2598842" cy="643654"/>
            </a:xfrm>
            <a:prstGeom prst="roundRect">
              <a:avLst>
                <a:gd name="adj" fmla="val 50000"/>
              </a:avLst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Good ventilation</a:t>
              </a:r>
            </a:p>
          </p:txBody>
        </p:sp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46B2EDF9-505F-4563-B524-02BBC10B44C0}"/>
                </a:ext>
              </a:extLst>
            </p:cNvPr>
            <p:cNvSpPr/>
            <p:nvPr/>
          </p:nvSpPr>
          <p:spPr>
            <a:xfrm>
              <a:off x="542194" y="3674235"/>
              <a:ext cx="2598842" cy="2582874"/>
            </a:xfrm>
            <a:prstGeom prst="roundRect">
              <a:avLst>
                <a:gd name="adj" fmla="val 19465"/>
              </a:avLst>
            </a:prstGeom>
            <a:solidFill>
              <a:schemeClr val="bg1">
                <a:lumMod val="85000"/>
                <a:alpha val="66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t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MY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As TB can remain suspended in the air for several hours with no ventilation</a:t>
              </a:r>
              <a:endParaRPr kumimoji="0" lang="en-US" sz="1600" b="0" i="0" u="none" strike="noStrike" kern="0" cap="none" spc="0" normalizeH="0" baseline="0" noProof="1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EB93E369-1233-4B10-A441-F12D896A502F}"/>
              </a:ext>
            </a:extLst>
          </p:cNvPr>
          <p:cNvGrpSpPr/>
          <p:nvPr/>
        </p:nvGrpSpPr>
        <p:grpSpPr>
          <a:xfrm>
            <a:off x="3403433" y="1418167"/>
            <a:ext cx="2598842" cy="3348072"/>
            <a:chOff x="542194" y="2909037"/>
            <a:chExt cx="2598842" cy="3348072"/>
          </a:xfrm>
        </p:grpSpPr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8DE7AF6C-4A2C-4033-AACB-EE0170573D41}"/>
                </a:ext>
              </a:extLst>
            </p:cNvPr>
            <p:cNvSpPr/>
            <p:nvPr/>
          </p:nvSpPr>
          <p:spPr>
            <a:xfrm>
              <a:off x="542194" y="2909037"/>
              <a:ext cx="2598842" cy="643654"/>
            </a:xfrm>
            <a:prstGeom prst="roundRect">
              <a:avLst>
                <a:gd name="adj" fmla="val 50000"/>
              </a:avLst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Natural light</a:t>
              </a:r>
            </a:p>
          </p:txBody>
        </p:sp>
        <p:sp>
          <p:nvSpPr>
            <p:cNvPr id="24" name="Rectangle: Rounded Corners 23">
              <a:extLst>
                <a:ext uri="{FF2B5EF4-FFF2-40B4-BE49-F238E27FC236}">
                  <a16:creationId xmlns:a16="http://schemas.microsoft.com/office/drawing/2014/main" id="{4FA7659E-5577-4776-A21A-059A3B8BF970}"/>
                </a:ext>
              </a:extLst>
            </p:cNvPr>
            <p:cNvSpPr/>
            <p:nvPr/>
          </p:nvSpPr>
          <p:spPr>
            <a:xfrm>
              <a:off x="542194" y="3674235"/>
              <a:ext cx="2598842" cy="2582874"/>
            </a:xfrm>
            <a:prstGeom prst="roundRect">
              <a:avLst>
                <a:gd name="adj" fmla="val 19465"/>
              </a:avLst>
            </a:prstGeom>
            <a:solidFill>
              <a:schemeClr val="bg1">
                <a:lumMod val="85000"/>
                <a:alpha val="66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t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MY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UV light kills off TB bacteria</a:t>
              </a:r>
              <a:endParaRPr kumimoji="0" lang="en-US" sz="1600" b="0" i="0" u="none" strike="noStrike" kern="0" cap="none" spc="0" normalizeH="0" baseline="0" noProof="1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50F3B53C-8497-4353-986F-3C0217C57A31}"/>
              </a:ext>
            </a:extLst>
          </p:cNvPr>
          <p:cNvGrpSpPr/>
          <p:nvPr/>
        </p:nvGrpSpPr>
        <p:grpSpPr>
          <a:xfrm>
            <a:off x="6205330" y="1418167"/>
            <a:ext cx="2598842" cy="3348072"/>
            <a:chOff x="542194" y="2909037"/>
            <a:chExt cx="2598842" cy="3348072"/>
          </a:xfrm>
        </p:grpSpPr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B65D76FB-6FEA-47BC-B261-43E15C22AE06}"/>
                </a:ext>
              </a:extLst>
            </p:cNvPr>
            <p:cNvSpPr/>
            <p:nvPr/>
          </p:nvSpPr>
          <p:spPr>
            <a:xfrm>
              <a:off x="542194" y="2909037"/>
              <a:ext cx="2598842" cy="643654"/>
            </a:xfrm>
            <a:prstGeom prst="roundRect">
              <a:avLst>
                <a:gd name="adj" fmla="val 50000"/>
              </a:avLst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Good hygiene </a:t>
              </a:r>
            </a:p>
          </p:txBody>
        </p:sp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B1579CCE-AEBE-43C8-B0EB-3F14EA617417}"/>
                </a:ext>
              </a:extLst>
            </p:cNvPr>
            <p:cNvSpPr/>
            <p:nvPr/>
          </p:nvSpPr>
          <p:spPr>
            <a:xfrm>
              <a:off x="542194" y="3674235"/>
              <a:ext cx="2598842" cy="2582874"/>
            </a:xfrm>
            <a:prstGeom prst="roundRect">
              <a:avLst>
                <a:gd name="adj" fmla="val 19465"/>
              </a:avLst>
            </a:prstGeom>
            <a:solidFill>
              <a:schemeClr val="bg1">
                <a:lumMod val="85000"/>
                <a:alpha val="66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t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MY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Covering the mouth and nose when coughing or sneezing reduces the spread of TB bacteria</a:t>
              </a:r>
              <a:endParaRPr kumimoji="0" lang="en-US" sz="1600" b="0" i="0" u="none" strike="noStrike" kern="0" cap="none" spc="0" normalizeH="0" baseline="0" noProof="1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956F694-4267-44E0-9245-20235CF1F6D3}"/>
              </a:ext>
            </a:extLst>
          </p:cNvPr>
          <p:cNvGrpSpPr/>
          <p:nvPr/>
        </p:nvGrpSpPr>
        <p:grpSpPr>
          <a:xfrm>
            <a:off x="9007227" y="1418167"/>
            <a:ext cx="2598842" cy="3348072"/>
            <a:chOff x="542194" y="2909037"/>
            <a:chExt cx="2598842" cy="3348072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BACE556-90DD-4BA0-BC10-71D1FA9CC530}"/>
                </a:ext>
              </a:extLst>
            </p:cNvPr>
            <p:cNvSpPr/>
            <p:nvPr/>
          </p:nvSpPr>
          <p:spPr>
            <a:xfrm>
              <a:off x="542194" y="2909037"/>
              <a:ext cx="2598842" cy="643654"/>
            </a:xfrm>
            <a:prstGeom prst="roundRect">
              <a:avLst>
                <a:gd name="adj" fmla="val 50000"/>
              </a:avLst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Childhood vaccination</a:t>
              </a:r>
            </a:p>
          </p:txBody>
        </p:sp>
        <p:sp>
          <p:nvSpPr>
            <p:cNvPr id="30" name="Rectangle: Rounded Corners 29">
              <a:extLst>
                <a:ext uri="{FF2B5EF4-FFF2-40B4-BE49-F238E27FC236}">
                  <a16:creationId xmlns:a16="http://schemas.microsoft.com/office/drawing/2014/main" id="{4EA97221-0175-4BA0-99D3-EEAC36FCCE36}"/>
                </a:ext>
              </a:extLst>
            </p:cNvPr>
            <p:cNvSpPr/>
            <p:nvPr/>
          </p:nvSpPr>
          <p:spPr>
            <a:xfrm>
              <a:off x="542194" y="3674235"/>
              <a:ext cx="2598842" cy="2582874"/>
            </a:xfrm>
            <a:prstGeom prst="roundRect">
              <a:avLst>
                <a:gd name="adj" fmla="val 19465"/>
              </a:avLst>
            </a:prstGeom>
            <a:solidFill>
              <a:schemeClr val="bg1">
                <a:lumMod val="85000"/>
                <a:alpha val="66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t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MY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BCG vaccination at birth that prevents serious forms of TB i.e. </a:t>
              </a:r>
              <a:r>
                <a:rPr kumimoji="0" lang="en-MY" sz="16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milliary</a:t>
              </a:r>
              <a:r>
                <a:rPr kumimoji="0" lang="en-MY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TB and TB meningitis</a:t>
              </a:r>
              <a:endParaRPr kumimoji="0" lang="en-US" sz="1600" b="0" i="0" u="none" strike="noStrike" kern="0" cap="none" spc="0" normalizeH="0" baseline="0" noProof="1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pic>
        <p:nvPicPr>
          <p:cNvPr id="20" name="Picture 19">
            <a:extLst>
              <a:ext uri="{FF2B5EF4-FFF2-40B4-BE49-F238E27FC236}">
                <a16:creationId xmlns:a16="http://schemas.microsoft.com/office/drawing/2014/main" id="{5A8A1918-3010-4596-8377-681A175952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5376" y="3614239"/>
            <a:ext cx="1080000" cy="1080000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BAE1C339-FDF8-4A0B-8D65-0CA48438D2A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9547" y="3614239"/>
            <a:ext cx="1080000" cy="1080000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55662B27-E30C-43DC-97F6-3AA43CB1627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4751" y="3614239"/>
            <a:ext cx="1080000" cy="1080000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E5AF7773-9A79-4A52-9FFE-5BE6D221F42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5715" y="3614239"/>
            <a:ext cx="1080000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6232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67</Words>
  <Application>Microsoft Office PowerPoint</Application>
  <PresentationFormat>Widescreen</PresentationFormat>
  <Paragraphs>9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KARAN VERMA</dc:creator>
  <cp:lastModifiedBy>KARAN VERMA</cp:lastModifiedBy>
  <cp:revision>2</cp:revision>
  <dcterms:created xsi:type="dcterms:W3CDTF">2023-03-28T10:31:41Z</dcterms:created>
  <dcterms:modified xsi:type="dcterms:W3CDTF">2023-03-28T10:41:01Z</dcterms:modified>
</cp:coreProperties>
</file>